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29" r:id="rId3"/>
    <p:sldId id="336" r:id="rId4"/>
    <p:sldId id="331" r:id="rId5"/>
    <p:sldId id="333" r:id="rId6"/>
    <p:sldId id="334" r:id="rId7"/>
    <p:sldId id="337" r:id="rId8"/>
    <p:sldId id="338" r:id="rId9"/>
    <p:sldId id="339" r:id="rId10"/>
    <p:sldId id="340" r:id="rId11"/>
    <p:sldId id="341" r:id="rId12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5"/>
    </p:embeddedFont>
    <p:embeddedFont>
      <p:font typeface="배달의민족 연성" panose="020B0600000101010101" pitchFamily="50" charset="-127"/>
      <p:regular r:id="rId16"/>
    </p:embeddedFont>
    <p:embeddedFont>
      <p:font typeface="배달의민족 주아" panose="02020603020101020101" pitchFamily="18" charset="-127"/>
      <p:regular r:id="rId17"/>
    </p:embeddedFont>
    <p:embeddedFont>
      <p:font typeface="배찌체" panose="00000500000000000000" pitchFamily="2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플레이와 솔로 플레이</a:t>
            </a:r>
            <a:endParaRPr lang="en-US" altLang="ko-KR" dirty="0" smtClean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세부 사항을 기획한다</a:t>
            </a: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3501743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57500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설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사람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 모드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전체화면 모드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4054344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1401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45956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저장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종료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6" y="2074017"/>
            <a:ext cx="5077487" cy="28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49917" y="2456775"/>
            <a:ext cx="345587" cy="232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22368"/>
              </p:ext>
            </p:extLst>
          </p:nvPr>
        </p:nvGraphicFramePr>
        <p:xfrm>
          <a:off x="6340639" y="1047404"/>
          <a:ext cx="5442325" cy="396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간편 등록 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빠른 맵 제작을 위하여 사용할 블록들을 미리 등록해 놓는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드래그나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숫자키로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선택 변경 가능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등록은 블록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인벤토리에서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원하는 블록을 클릭 후 간편 등록 창의 원하는 위치에 클릭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제작에 필요한 블록들이 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보관되어 있는 인벤토리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인벤토리는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간편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등록창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옆에 있는 화살표를 누르거나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키를 누르면 활성화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시간마법이나 온도 변화가 적용 가능한 블록은 오른쪽 상단에 아이콘 표시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815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 위치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맵을 같이 제작하고 있는 팀원들이 어디에 있는지 가르쳐주는 화살표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팀원에 따라 다른 색상의 화살표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메이커모드</a:t>
            </a:r>
            <a:r>
              <a:rPr lang="ko-KR" altLang="en-US" dirty="0" smtClean="0"/>
              <a:t> 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798021" y="2510442"/>
            <a:ext cx="290946" cy="133004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3628" y="233587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3628" y="256863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3628" y="2793076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3628" y="3025832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3628" y="3258588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3628" y="3491344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43628" y="3715787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43628" y="3948543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3628" y="4181299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3628" y="4414055"/>
            <a:ext cx="345587" cy="232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갈매기형 수장 83"/>
          <p:cNvSpPr/>
          <p:nvPr/>
        </p:nvSpPr>
        <p:spPr>
          <a:xfrm rot="20220891">
            <a:off x="5216456" y="2743445"/>
            <a:ext cx="425908" cy="278114"/>
          </a:xfrm>
          <a:prstGeom prst="chevron">
            <a:avLst>
              <a:gd name="adj" fmla="val 7989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갈매기형 수장 85"/>
          <p:cNvSpPr/>
          <p:nvPr/>
        </p:nvSpPr>
        <p:spPr>
          <a:xfrm rot="1579139">
            <a:off x="5239415" y="4087073"/>
            <a:ext cx="425908" cy="278114"/>
          </a:xfrm>
          <a:prstGeom prst="chevron">
            <a:avLst>
              <a:gd name="adj" fmla="val 7989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갈매기형 수장 86"/>
          <p:cNvSpPr/>
          <p:nvPr/>
        </p:nvSpPr>
        <p:spPr>
          <a:xfrm rot="5400000">
            <a:off x="2574656" y="4554450"/>
            <a:ext cx="425908" cy="278114"/>
          </a:xfrm>
          <a:prstGeom prst="chevron">
            <a:avLst>
              <a:gd name="adj" fmla="val 7989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3" y="2335877"/>
            <a:ext cx="2623537" cy="23268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97433" y="2568633"/>
            <a:ext cx="116377" cy="85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89433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시간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마법으로 현재 시간 변경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체력 총량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100</a:t>
                      </a:r>
                    </a:p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타임 포스 총량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100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활성화 상태 표시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초당 소모량 오른쪽 위에 표시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중일 시 반짝이는 이펙트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플레이모드</a:t>
            </a:r>
            <a:r>
              <a:rPr lang="ko-KR" altLang="en-US" dirty="0" smtClean="0"/>
              <a:t> 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</a:t>
            </a:fld>
            <a:r>
              <a:rPr lang="en-US" altLang="ko-KR" dirty="0" smtClean="0"/>
              <a:t>/9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8" y="2051344"/>
            <a:ext cx="5166902" cy="288000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546948" y="2230462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93533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46948" y="2541021"/>
            <a:ext cx="1362075" cy="23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419350" y="2162175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00:00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346638" y="2201368"/>
            <a:ext cx="290945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865147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1136762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1408377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1679991" y="4626152"/>
            <a:ext cx="221114" cy="221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메인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470552" y="2180644"/>
            <a:ext cx="32676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705" y="3629860"/>
            <a:ext cx="184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종료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77920"/>
              </p:ext>
            </p:extLst>
          </p:nvPr>
        </p:nvGraphicFramePr>
        <p:xfrm>
          <a:off x="6345123" y="1064517"/>
          <a:ext cx="5442325" cy="24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타이틀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마녀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Witch of Time&gt;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배경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배경들을 계속     움직이면서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 목록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 시 다른 창으로 넘어감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마우스를 올리면 하이라이트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8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메인 </a:t>
            </a:r>
            <a:r>
              <a:rPr lang="ko-KR" altLang="en-US" dirty="0" smtClean="0"/>
              <a:t>상세 화면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95488" y="2960700"/>
            <a:ext cx="556703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4373" y="2784763"/>
            <a:ext cx="4320048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17419" y="2309152"/>
            <a:ext cx="11739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싱글 플레이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9473"/>
              </p:ext>
            </p:extLst>
          </p:nvPr>
        </p:nvGraphicFramePr>
        <p:xfrm>
          <a:off x="6345123" y="1064517"/>
          <a:ext cx="5442325" cy="256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슬롯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저장된 다른 게임을 불러올 수 있음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개의 슬롯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배경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배경들을 계속     움직이면서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시간의 조각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중간중간 숨겨져 있는 조각을 얼마나 모았는지   보여줌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52191" y="2960700"/>
            <a:ext cx="3752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명칭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타임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챕터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조각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3303" y="3042454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303" y="3590268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303" y="4125021"/>
            <a:ext cx="2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0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</a:t>
            </a:r>
            <a:r>
              <a:rPr lang="ko-KR" altLang="en-US" dirty="0"/>
              <a:t>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2960700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162119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만들기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방제로 방 찾기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월드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가능한 크게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 시 잠긴 방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글자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불러오기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이전에 만들던 </a:t>
                      </a:r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불러오기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6938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0748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13164" y="3068766"/>
            <a:ext cx="353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62545" y="4269095"/>
            <a:ext cx="1263535" cy="3132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불러오기</a:t>
            </a:r>
            <a:endParaRPr lang="ko-KR" altLang="en-US" sz="16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36434" y="4269095"/>
            <a:ext cx="1263535" cy="3132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만들기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7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</a:t>
            </a:r>
            <a:r>
              <a:rPr lang="ko-KR" altLang="en-US" dirty="0"/>
              <a:t>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3501743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52406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 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상세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비공개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 일 때 </a:t>
                      </a:r>
                      <a:endParaRPr lang="en-US" altLang="ko-KR" sz="1400" baseline="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후 입장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7942" y="2953756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7942" y="3547044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비공개방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7942" y="4141763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4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8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메인 상세 </a:t>
            </a:r>
            <a:r>
              <a:rPr lang="ko-KR" altLang="en-US" dirty="0"/>
              <a:t>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4054344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2960700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351401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 플레이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80026"/>
              </p:ext>
            </p:extLst>
          </p:nvPr>
        </p:nvGraphicFramePr>
        <p:xfrm>
          <a:off x="6345123" y="1064517"/>
          <a:ext cx="5442325" cy="367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스크롤 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상세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비공개</a:t>
                      </a:r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 일 때 </a:t>
                      </a:r>
                      <a:endParaRPr lang="en-US" altLang="ko-KR" sz="1400" baseline="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4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후 입장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인원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만들기 모드에서 방장이 플레이 모드 인원 설정 가능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40605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9061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7942" y="2953756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10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7942" y="3547044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 / 2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비공개방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7942" y="4141763"/>
            <a:ext cx="353290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방제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방장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크기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		</a:t>
            </a:r>
            <a:r>
              <a:rPr lang="ko-KR" altLang="en-US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인원 </a:t>
            </a:r>
            <a:r>
              <a:rPr lang="en-US" altLang="ko-KR" sz="10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 / 6</a:t>
            </a:r>
          </a:p>
          <a:p>
            <a:r>
              <a:rPr lang="ko-KR" altLang="en-US" sz="10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공개방</a:t>
            </a:r>
            <a:endParaRPr lang="en-US" altLang="ko-KR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3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0" y="2082329"/>
            <a:ext cx="5283314" cy="2996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99022" y="2960700"/>
            <a:ext cx="553169" cy="54032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6555" y="3501027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6555" y="4042038"/>
            <a:ext cx="415636" cy="540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0655" y="2784763"/>
            <a:ext cx="4183766" cy="2003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05873" y="2309152"/>
            <a:ext cx="119935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설정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03827"/>
              </p:ext>
            </p:extLst>
          </p:nvPr>
        </p:nvGraphicFramePr>
        <p:xfrm>
          <a:off x="6345123" y="1064517"/>
          <a:ext cx="5442325" cy="306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7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96782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2084218">
                  <a:extLst>
                    <a:ext uri="{9D8B030D-6E8A-4147-A177-3AD203B41FA5}">
                      <a16:colId xmlns:a16="http://schemas.microsoft.com/office/drawing/2014/main" val="992797193"/>
                    </a:ext>
                  </a:extLst>
                </a:gridCol>
              </a:tblGrid>
              <a:tr h="6123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솔로 플레이 설정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배경음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효과음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12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 모드</a:t>
                      </a:r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전체화면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1961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6464" y="3068766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464" y="3600748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6464" y="4150103"/>
            <a:ext cx="174567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982751" y="2953040"/>
            <a:ext cx="73851" cy="17650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82751" y="3068766"/>
            <a:ext cx="73851" cy="324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4602</TotalTime>
  <Words>468</Words>
  <Application>Microsoft Office PowerPoint</Application>
  <PresentationFormat>와이드스크린</PresentationFormat>
  <Paragraphs>173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배달의민족 도현</vt:lpstr>
      <vt:lpstr>Arial</vt:lpstr>
      <vt:lpstr>배달의민족 연성</vt:lpstr>
      <vt:lpstr>배달의민족 주아</vt:lpstr>
      <vt:lpstr>배찌체</vt:lpstr>
      <vt:lpstr>맑은 고딕</vt:lpstr>
      <vt:lpstr>Office 테마</vt:lpstr>
      <vt:lpstr>PowerPoint 프레젠테이션</vt:lpstr>
      <vt:lpstr>1. 메이커모드 기본 UI</vt:lpstr>
      <vt:lpstr>2. 플레이모드 기본 UI</vt:lpstr>
      <vt:lpstr>3. 메인 화면 UI</vt:lpstr>
      <vt:lpstr>4. 메인 상세 화면 UI</vt:lpstr>
      <vt:lpstr>4. 메인 상세 화면 UI</vt:lpstr>
      <vt:lpstr>4. 메인 상세 화면 UI</vt:lpstr>
      <vt:lpstr>4. 메인 상세 화면 UI</vt:lpstr>
      <vt:lpstr>5. 게임 설정</vt:lpstr>
      <vt:lpstr>5. 게임 설정</vt:lpstr>
      <vt:lpstr>5. 게임 설정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638</cp:revision>
  <dcterms:created xsi:type="dcterms:W3CDTF">2020-09-21T00:19:03Z</dcterms:created>
  <dcterms:modified xsi:type="dcterms:W3CDTF">2021-01-24T15:25:20Z</dcterms:modified>
</cp:coreProperties>
</file>